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un Kumar Kannan" userId="83c3f0f3-e6f1-432a-bf04-5144c9288440" providerId="ADAL" clId="{D3413557-3986-4C7E-BFAD-98ABE84845C9}"/>
    <pc:docChg chg="custSel addSld modSld">
      <pc:chgData name="Arun Kumar Kannan" userId="83c3f0f3-e6f1-432a-bf04-5144c9288440" providerId="ADAL" clId="{D3413557-3986-4C7E-BFAD-98ABE84845C9}" dt="2023-08-08T10:26:01.419" v="15" actId="20577"/>
      <pc:docMkLst>
        <pc:docMk/>
      </pc:docMkLst>
      <pc:sldChg chg="modSp new mod">
        <pc:chgData name="Arun Kumar Kannan" userId="83c3f0f3-e6f1-432a-bf04-5144c9288440" providerId="ADAL" clId="{D3413557-3986-4C7E-BFAD-98ABE84845C9}" dt="2023-08-08T10:26:01.419" v="15" actId="20577"/>
        <pc:sldMkLst>
          <pc:docMk/>
          <pc:sldMk cId="4223307195" sldId="256"/>
        </pc:sldMkLst>
        <pc:spChg chg="mod">
          <ac:chgData name="Arun Kumar Kannan" userId="83c3f0f3-e6f1-432a-bf04-5144c9288440" providerId="ADAL" clId="{D3413557-3986-4C7E-BFAD-98ABE84845C9}" dt="2023-08-08T10:25:56.763" v="6" actId="20577"/>
          <ac:spMkLst>
            <pc:docMk/>
            <pc:sldMk cId="4223307195" sldId="256"/>
            <ac:spMk id="2" creationId="{C7F4C440-82F7-CA50-28E7-644C76B55B59}"/>
          </ac:spMkLst>
        </pc:spChg>
        <pc:spChg chg="mod">
          <ac:chgData name="Arun Kumar Kannan" userId="83c3f0f3-e6f1-432a-bf04-5144c9288440" providerId="ADAL" clId="{D3413557-3986-4C7E-BFAD-98ABE84845C9}" dt="2023-08-08T10:26:01.419" v="15" actId="20577"/>
          <ac:spMkLst>
            <pc:docMk/>
            <pc:sldMk cId="4223307195" sldId="256"/>
            <ac:spMk id="3" creationId="{7130B39E-7A24-767A-E922-AA9AC3FB4F7F}"/>
          </ac:spMkLst>
        </pc:spChg>
      </pc:sldChg>
      <pc:sldMasterChg chg="addSldLayout">
        <pc:chgData name="Arun Kumar Kannan" userId="83c3f0f3-e6f1-432a-bf04-5144c9288440" providerId="ADAL" clId="{D3413557-3986-4C7E-BFAD-98ABE84845C9}" dt="2023-08-08T10:25:52.529" v="0" actId="680"/>
        <pc:sldMasterMkLst>
          <pc:docMk/>
          <pc:sldMasterMk cId="3305232232" sldId="2147483648"/>
        </pc:sldMasterMkLst>
        <pc:sldLayoutChg chg="add">
          <pc:chgData name="Arun Kumar Kannan" userId="83c3f0f3-e6f1-432a-bf04-5144c9288440" providerId="ADAL" clId="{D3413557-3986-4C7E-BFAD-98ABE84845C9}" dt="2023-08-08T10:25:52.529" v="0" actId="680"/>
          <pc:sldLayoutMkLst>
            <pc:docMk/>
            <pc:sldMasterMk cId="3305232232" sldId="2147483648"/>
            <pc:sldLayoutMk cId="1581226875" sldId="214748364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67437C-DAF9-50B3-860B-B2EDC477F115}"/>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A8DE845E-4DE8-FBE3-855D-8FB5F8FD49B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58122687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5232232"/>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F4C440-82F7-CA50-28E7-644C76B55B59}"/>
              </a:ext>
            </a:extLst>
          </p:cNvPr>
          <p:cNvSpPr>
            <a:spLocks noGrp="1"/>
          </p:cNvSpPr>
          <p:nvPr>
            <p:ph type="ctrTitle"/>
          </p:nvPr>
        </p:nvSpPr>
        <p:spPr>
          <a:xfrm>
            <a:off x="1149928" y="374073"/>
            <a:ext cx="9144000" cy="933018"/>
          </a:xfrm>
        </p:spPr>
        <p:txBody>
          <a:bodyPr/>
          <a:lstStyle/>
          <a:p>
            <a:r>
              <a:rPr lang="en-US" dirty="0" smtClean="0"/>
              <a:t>Test Page 1</a:t>
            </a:r>
            <a:endParaRPr lang="en-US" dirty="0"/>
          </a:p>
        </p:txBody>
      </p:sp>
      <p:sp>
        <p:nvSpPr>
          <p:cNvPr id="3" name="Subtitle 2">
            <a:extLst>
              <a:ext uri="{FF2B5EF4-FFF2-40B4-BE49-F238E27FC236}">
                <a16:creationId xmlns:a16="http://schemas.microsoft.com/office/drawing/2014/main" xmlns="" id="{7130B39E-7A24-767A-E922-AA9AC3FB4F7F}"/>
              </a:ext>
            </a:extLst>
          </p:cNvPr>
          <p:cNvSpPr>
            <a:spLocks noGrp="1"/>
          </p:cNvSpPr>
          <p:nvPr>
            <p:ph type="subTitle" idx="1"/>
          </p:nvPr>
        </p:nvSpPr>
        <p:spPr>
          <a:xfrm>
            <a:off x="1482436" y="2078038"/>
            <a:ext cx="9144000" cy="1655762"/>
          </a:xfrm>
        </p:spPr>
        <p:txBody>
          <a:bodyPr/>
          <a:lstStyle/>
          <a:p>
            <a:r>
              <a:rPr lang="en-US" dirty="0"/>
              <a:t>The invention of Braille was a major turning point in the history of disability. The writing system of raised dots used by visually impaired people was developed by Louis Braille in nineteenth-century France. In a society that did not value disabled people in general, blindness was particularly stigmatized, and lack of access to reading and writing was a significant barrier to social participation. The idea of tactile reading was not entirely new, but existing methods based on sighted systems were difficult to learn and use. As the first writing system designed for blind people’s needs, Braille was a </a:t>
            </a:r>
            <a:r>
              <a:rPr lang="en-US" dirty="0" err="1"/>
              <a:t>groundb</a:t>
            </a:r>
            <a:endParaRPr lang="en-US" dirty="0"/>
          </a:p>
        </p:txBody>
      </p:sp>
    </p:spTree>
    <p:extLst>
      <p:ext uri="{BB962C8B-B14F-4D97-AF65-F5344CB8AC3E}">
        <p14:creationId xmlns:p14="http://schemas.microsoft.com/office/powerpoint/2010/main" val="4223307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F4C440-82F7-CA50-28E7-644C76B55B59}"/>
              </a:ext>
            </a:extLst>
          </p:cNvPr>
          <p:cNvSpPr>
            <a:spLocks noGrp="1"/>
          </p:cNvSpPr>
          <p:nvPr>
            <p:ph type="ctrTitle"/>
          </p:nvPr>
        </p:nvSpPr>
        <p:spPr>
          <a:xfrm>
            <a:off x="1510146" y="692726"/>
            <a:ext cx="9144000" cy="919163"/>
          </a:xfrm>
        </p:spPr>
        <p:txBody>
          <a:bodyPr/>
          <a:lstStyle/>
          <a:p>
            <a:r>
              <a:rPr lang="en-US" dirty="0" smtClean="0"/>
              <a:t>Test Page 2</a:t>
            </a:r>
            <a:endParaRPr lang="en-US" dirty="0"/>
          </a:p>
        </p:txBody>
      </p:sp>
      <p:sp>
        <p:nvSpPr>
          <p:cNvPr id="3" name="Subtitle 2">
            <a:extLst>
              <a:ext uri="{FF2B5EF4-FFF2-40B4-BE49-F238E27FC236}">
                <a16:creationId xmlns:a16="http://schemas.microsoft.com/office/drawing/2014/main" xmlns="" id="{7130B39E-7A24-767A-E922-AA9AC3FB4F7F}"/>
              </a:ext>
            </a:extLst>
          </p:cNvPr>
          <p:cNvSpPr>
            <a:spLocks noGrp="1"/>
          </p:cNvSpPr>
          <p:nvPr>
            <p:ph type="subTitle" idx="1"/>
          </p:nvPr>
        </p:nvSpPr>
        <p:spPr>
          <a:xfrm>
            <a:off x="1468582" y="2036475"/>
            <a:ext cx="9144000" cy="1655762"/>
          </a:xfrm>
        </p:spPr>
        <p:txBody>
          <a:bodyPr/>
          <a:lstStyle/>
          <a:p>
            <a:r>
              <a:rPr lang="en-US" dirty="0"/>
              <a:t>Lack of access to reading and writing put blind people at a serious disadvantage in nineteenth-century society. Text was one of the primary methods through which people engaged with culture, communicated with others, and accessed information; without a well-developed reading system that did not rely on sight, blind people were excluded from social participation (Weygand, 2009). While disabled people in general suffered from discrimination, blindness was widely viewed as the worst disability, and it was commonly believed that blind people were incapable of pursuing a profess</a:t>
            </a:r>
            <a:endParaRPr lang="en-US" dirty="0"/>
          </a:p>
        </p:txBody>
      </p:sp>
    </p:spTree>
    <p:extLst>
      <p:ext uri="{BB962C8B-B14F-4D97-AF65-F5344CB8AC3E}">
        <p14:creationId xmlns:p14="http://schemas.microsoft.com/office/powerpoint/2010/main" val="1818920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F4C440-82F7-CA50-28E7-644C76B55B59}"/>
              </a:ext>
            </a:extLst>
          </p:cNvPr>
          <p:cNvSpPr>
            <a:spLocks noGrp="1"/>
          </p:cNvSpPr>
          <p:nvPr>
            <p:ph type="ctrTitle"/>
          </p:nvPr>
        </p:nvSpPr>
        <p:spPr>
          <a:xfrm>
            <a:off x="1510146" y="692726"/>
            <a:ext cx="9144000" cy="919163"/>
          </a:xfrm>
        </p:spPr>
        <p:txBody>
          <a:bodyPr/>
          <a:lstStyle/>
          <a:p>
            <a:r>
              <a:rPr lang="en-US" dirty="0" smtClean="0"/>
              <a:t>Test Page 3</a:t>
            </a:r>
            <a:endParaRPr lang="en-US" dirty="0"/>
          </a:p>
        </p:txBody>
      </p:sp>
      <p:sp>
        <p:nvSpPr>
          <p:cNvPr id="3" name="Subtitle 2">
            <a:extLst>
              <a:ext uri="{FF2B5EF4-FFF2-40B4-BE49-F238E27FC236}">
                <a16:creationId xmlns:a16="http://schemas.microsoft.com/office/drawing/2014/main" xmlns="" id="{7130B39E-7A24-767A-E922-AA9AC3FB4F7F}"/>
              </a:ext>
            </a:extLst>
          </p:cNvPr>
          <p:cNvSpPr>
            <a:spLocks noGrp="1"/>
          </p:cNvSpPr>
          <p:nvPr>
            <p:ph type="subTitle" idx="1"/>
          </p:nvPr>
        </p:nvSpPr>
        <p:spPr>
          <a:xfrm>
            <a:off x="1468582" y="2036475"/>
            <a:ext cx="9144000" cy="1655762"/>
          </a:xfrm>
        </p:spPr>
        <p:txBody>
          <a:bodyPr/>
          <a:lstStyle/>
          <a:p>
            <a:r>
              <a:rPr lang="en-US" dirty="0"/>
              <a:t>In France, debates about how to deal with disability led to the adoption of different strategies over time. While people with temporary difficulties were able to access public welfare, the most common response to people with long-term disabilities, such as hearing or vision loss, was to group them together in institutions (Tombs, 1996). At first, a joint institute for the blind and deaf was created, and although the partnership was motivated more by financial considerations than by the well-being of the residents, the institute aimed to help people develop skills valuable to society (Weygand, 2009). Eventually blind institutions were separated from deaf institutions, and the focus shifted towards education of the blind, as was the case for the Royal Institute for Blind Youth, which Louis Braille attended (Jimenez et al, 2009</a:t>
            </a:r>
            <a:r>
              <a:rPr lang="en-US" dirty="0" smtClean="0"/>
              <a:t>).</a:t>
            </a:r>
            <a:endParaRPr lang="en-US" dirty="0"/>
          </a:p>
        </p:txBody>
      </p:sp>
    </p:spTree>
    <p:extLst>
      <p:ext uri="{BB962C8B-B14F-4D97-AF65-F5344CB8AC3E}">
        <p14:creationId xmlns:p14="http://schemas.microsoft.com/office/powerpoint/2010/main" val="3367341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363</Words>
  <Application>Microsoft Office PowerPoint</Application>
  <PresentationFormat>Custom</PresentationFormat>
  <Paragraphs>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Test Page 1</vt:lpstr>
      <vt:lpstr>Test Page 2</vt:lpstr>
      <vt:lpstr>Test Page 3</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boss</dc:title>
  <dc:creator>Arun Kumar Kannan</dc:creator>
  <cp:lastModifiedBy>Omnex</cp:lastModifiedBy>
  <cp:revision>4</cp:revision>
  <dcterms:created xsi:type="dcterms:W3CDTF">2023-08-08T10:25:51Z</dcterms:created>
  <dcterms:modified xsi:type="dcterms:W3CDTF">2024-04-26T09:29:08Z</dcterms:modified>
</cp:coreProperties>
</file>