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rels" ContentType="application/vnd.openxmlformats-package.relationships+xml"/>
  <Default Extension="png" ContentType="image/png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c2d10761f21e4145" /></Relationships>
</file>

<file path=ppt/presentation.xml><?xml version="1.0" encoding="utf-8"?>
<p:presentation xmlns:p="http://schemas.openxmlformats.org/presentationml/2006/main">
  <p:sldMasterIdLst>
    <p:sldMasterId xmlns:r="http://schemas.openxmlformats.org/officeDocument/2006/relationships" id="2147483649" r:id="rId1"/>
  </p:sldMasterIdLst>
  <p:sldIdLst>
    <p:sldId xmlns:r="http://schemas.openxmlformats.org/officeDocument/2006/relationships" id="260" r:id="rId6"/>
    <p:sldId xmlns:r="http://schemas.openxmlformats.org/officeDocument/2006/relationships" id="273" r:id="rId10"/>
    <p:sldId xmlns:r="http://schemas.openxmlformats.org/officeDocument/2006/relationships" id="286" r:id="rId14"/>
    <p:sldId xmlns:r="http://schemas.openxmlformats.org/officeDocument/2006/relationships" id="299" r:id="rId18"/>
    <p:sldId xmlns:r="http://schemas.openxmlformats.org/officeDocument/2006/relationships" id="312" r:id="rId22"/>
    <p:sldId xmlns:r="http://schemas.openxmlformats.org/officeDocument/2006/relationships" id="325" r:id="rId26"/>
  </p:sldIdLst>
  <p:sldSz cx="12191695" cy="6858000"/>
  <p:notesSz cx="7772400" cy="10058400"/>
  <p:defaultTextStyle/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Id1" /><Relationship Type="http://schemas.openxmlformats.org/officeDocument/2006/relationships/theme" Target="/ppt/slideMasters/theme/theme.xml" Id="rId5" /><Relationship Type="http://schemas.openxmlformats.org/officeDocument/2006/relationships/slide" Target="/ppt/slides/slide.xml" Id="rId6" /><Relationship Type="http://schemas.openxmlformats.org/officeDocument/2006/relationships/slide" Target="/ppt/slides/slide2.xml" Id="rId10" /><Relationship Type="http://schemas.openxmlformats.org/officeDocument/2006/relationships/slide" Target="/ppt/slides/slide3.xml" Id="rId14" /><Relationship Type="http://schemas.openxmlformats.org/officeDocument/2006/relationships/slide" Target="/ppt/slides/slide4.xml" Id="rId18" /><Relationship Type="http://schemas.openxmlformats.org/officeDocument/2006/relationships/slide" Target="/ppt/slides/slide5.xml" Id="rId22" /><Relationship Type="http://schemas.openxmlformats.org/officeDocument/2006/relationships/slide" Target="/ppt/slides/slide6.xml" Id="rId26" /></Relationships>
</file>

<file path=ppt/slideLayouts/_rels/slideLayout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Id3" /></Relationships>
</file>

<file path=ppt/slideLayouts/slideLayout.xml><?xml version="1.0" encoding="utf-8"?>
<p:sldLayout xmlns:p="http://schemas.openxmlformats.org/presentationml/2006/main">
  <p:cSld>
    <p:spTree>
      <p:nvGrpSpPr>
        <p:cNvPr id="258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Masters/_rels/slideMaster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2" /><Relationship Type="http://schemas.openxmlformats.org/officeDocument/2006/relationships/theme" Target="/ppt/slideMasters/theme/theme.xml" Id="rId4" /></Relationships>
</file>

<file path=ppt/slideMasters/slideMaster.xml><?xml version="1.0" encoding="utf-8"?>
<p:sldMaster xmlns:p="http://schemas.openxmlformats.org/presentationml/2006/main">
  <p:cSld>
    <p:spTree>
      <p:nvGrpSpPr>
        <p:cNvPr id="257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50" r:id="rId2"/>
  </p:sldLayoutIdLst>
  <p:txStyles>
    <p:titleStyle/>
    <p:bodyStyle/>
    <p:otherStyle/>
  </p:txStyles>
</p:sldMaster>
</file>

<file path=ppt/slideMasters/theme/theme.xml><?xml version="1.0" encoding="utf-8"?>
<a:theme xmlns:a="http://schemas.openxmlformats.org/drawingml/2006/main" name="Reporting Services 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Reporting Services Theme Elements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7" /><Relationship Type="http://schemas.openxmlformats.org/officeDocument/2006/relationships/image" Target="/ppt/media/image.png" Id="rId8" /><Relationship Type="http://schemas.openxmlformats.org/officeDocument/2006/relationships/image" Target="/ppt/media/image2.png" Id="rId9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11" /><Relationship Type="http://schemas.openxmlformats.org/officeDocument/2006/relationships/image" Target="/ppt/media/image3.png" Id="rId12" /><Relationship Type="http://schemas.openxmlformats.org/officeDocument/2006/relationships/image" Target="/ppt/media/image2.png" Id="rId13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15" /><Relationship Type="http://schemas.openxmlformats.org/officeDocument/2006/relationships/image" Target="/ppt/media/image4.png" Id="rId16" /><Relationship Type="http://schemas.openxmlformats.org/officeDocument/2006/relationships/image" Target="/ppt/media/image2.png" Id="rId17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19" /><Relationship Type="http://schemas.openxmlformats.org/officeDocument/2006/relationships/image" Target="/ppt/media/image5.png" Id="rId20" /><Relationship Type="http://schemas.openxmlformats.org/officeDocument/2006/relationships/image" Target="/ppt/media/image2.png" Id="rId21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23" /><Relationship Type="http://schemas.openxmlformats.org/officeDocument/2006/relationships/image" Target="/ppt/media/image6.png" Id="rId24" /><Relationship Type="http://schemas.openxmlformats.org/officeDocument/2006/relationships/image" Target="/ppt/media/image2.png" Id="rId25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27" /><Relationship Type="http://schemas.openxmlformats.org/officeDocument/2006/relationships/image" Target="/ppt/media/image7.png" Id="rId28" /><Relationship Type="http://schemas.openxmlformats.org/officeDocument/2006/relationships/image" Target="/ppt/media/image2.png" Id="rId29" /></Relationships>
</file>

<file path=ppt/slides/slide.xml><?xml version="1.0" encoding="utf-8"?>
<p:sld xmlns:p="http://schemas.openxmlformats.org/presentationml/2006/main">
  <p:cSld>
    <p:spTree>
      <p:nvGrpSpPr>
        <p:cNvPr id="259" name=""/>
        <p:cNvGrpSpPr/>
        <p:nvPr/>
      </p:nvGrpSpPr>
      <p:grpSpPr>
        <a:xfrm xmlns:a="http://schemas.openxmlformats.org/drawingml/2006/main"/>
      </p:grpSpPr>
      <p:sp>
        <p:nvSpPr>
          <p:cNvPr id="261" name=""/>
          <p:cNvSpPr/>
          <p:nvPr/>
        </p:nvSpPr>
        <p:spPr>
          <a:xfrm xmlns:a="http://schemas.openxmlformats.org/drawingml/2006/main">
            <a:off x="882908" y="871259"/>
            <a:ext cx="3724269" cy="39052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none" strike="noStrike" dirty="0">
                <a:solidFill>
                  <a:srgbClr val="2E80B3"/>
                </a:solidFill>
                <a:latin typeface="Calibri"/>
              </a:rPr>
              <a:t>Audit - Repeat Non Conformance</a:t>
            </a:r>
          </a:p>
        </p:txBody>
      </p:sp>
      <p:sp>
        <p:nvSpPr>
          <p:cNvPr id="262" name=""/>
          <p:cNvSpPr/>
          <p:nvPr/>
        </p:nvSpPr>
        <p:spPr>
          <a:xfrm xmlns:a="http://schemas.openxmlformats.org/drawingml/2006/main">
            <a:off x="4904979" y="845405"/>
            <a:ext cx="2686059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263" name=""/>
          <p:cNvSpPr/>
          <p:nvPr/>
        </p:nvSpPr>
        <p:spPr>
          <a:xfrm xmlns:a="http://schemas.openxmlformats.org/drawingml/2006/main">
            <a:off x="7654534" y="845405"/>
            <a:ext cx="2286000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30 Apr 2021 04:11:39 PM</a:t>
            </a:r>
          </a:p>
        </p:txBody>
      </p:sp>
      <p:pic>
        <p:nvPicPr>
          <p:cNvPr id="264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8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882908" y="1396261"/>
            <a:ext cx="10851587" cy="382734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265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9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0801"/>
            <a:ext cx="11106770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266" name=""/>
          <p:cNvSpPr/>
          <p:nvPr/>
        </p:nvSpPr>
        <p:spPr>
          <a:xfrm xmlns:a="http://schemas.openxmlformats.org/drawingml/2006/main">
            <a:off x="752478" y="5512523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267" name=""/>
          <p:cNvSpPr/>
          <p:nvPr/>
        </p:nvSpPr>
        <p:spPr>
          <a:xfrm xmlns:a="http://schemas.openxmlformats.org/drawingml/2006/main">
            <a:off x="1508129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268" name=""/>
          <p:cNvSpPr/>
          <p:nvPr/>
        </p:nvSpPr>
        <p:spPr>
          <a:xfrm xmlns:a="http://schemas.openxmlformats.org/drawingml/2006/main">
            <a:off x="4185840" y="5512523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269" name=""/>
          <p:cNvSpPr/>
          <p:nvPr/>
        </p:nvSpPr>
        <p:spPr>
          <a:xfrm xmlns:a="http://schemas.openxmlformats.org/drawingml/2006/main">
            <a:off x="5173264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  <p:sp>
        <p:nvSpPr>
          <p:cNvPr id="270" name=""/>
          <p:cNvSpPr/>
          <p:nvPr/>
        </p:nvSpPr>
        <p:spPr>
          <a:xfrm xmlns:a="http://schemas.openxmlformats.org/drawingml/2006/main">
            <a:off x="7993684" y="5512523"/>
            <a:ext cx="1139827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Retention Period:</a:t>
            </a:r>
          </a:p>
        </p:txBody>
      </p:sp>
      <p:sp>
        <p:nvSpPr>
          <p:cNvPr id="271" name=""/>
          <p:cNvSpPr/>
          <p:nvPr/>
        </p:nvSpPr>
        <p:spPr>
          <a:xfrm xmlns:a="http://schemas.openxmlformats.org/drawingml/2006/main">
            <a:off x="9173197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April - June_Q2_2021</a:t>
            </a:r>
          </a:p>
        </p:txBody>
      </p:sp>
    </p:spTree>
  </p:cSld>
  <p:clrMapOvr>
    <a:masterClrMapping xmlns:a="http://schemas.openxmlformats.org/drawingml/2006/main"/>
  </p:clrMapOvr>
</p:sld>
</file>

<file path=ppt/slides/slide2.xml><?xml version="1.0" encoding="utf-8"?>
<p:sld xmlns:p="http://schemas.openxmlformats.org/presentationml/2006/main">
  <p:cSld>
    <p:spTree>
      <p:nvGrpSpPr>
        <p:cNvPr id="272" name=""/>
        <p:cNvGrpSpPr/>
        <p:nvPr/>
      </p:nvGrpSpPr>
      <p:grpSpPr>
        <a:xfrm xmlns:a="http://schemas.openxmlformats.org/drawingml/2006/main"/>
      </p:grpSpPr>
      <p:sp>
        <p:nvSpPr>
          <p:cNvPr id="274" name=""/>
          <p:cNvSpPr/>
          <p:nvPr/>
        </p:nvSpPr>
        <p:spPr>
          <a:xfrm xmlns:a="http://schemas.openxmlformats.org/drawingml/2006/main">
            <a:off x="882908" y="871259"/>
            <a:ext cx="3724269" cy="39052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none" strike="noStrike" dirty="0">
                <a:solidFill>
                  <a:srgbClr val="2E80B3"/>
                </a:solidFill>
                <a:latin typeface="Calibri"/>
              </a:rPr>
              <a:t>Audit - Repeat Non Conformance</a:t>
            </a:r>
          </a:p>
        </p:txBody>
      </p:sp>
      <p:sp>
        <p:nvSpPr>
          <p:cNvPr id="275" name=""/>
          <p:cNvSpPr/>
          <p:nvPr/>
        </p:nvSpPr>
        <p:spPr>
          <a:xfrm xmlns:a="http://schemas.openxmlformats.org/drawingml/2006/main">
            <a:off x="4904979" y="845405"/>
            <a:ext cx="2686059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276" name=""/>
          <p:cNvSpPr/>
          <p:nvPr/>
        </p:nvSpPr>
        <p:spPr>
          <a:xfrm xmlns:a="http://schemas.openxmlformats.org/drawingml/2006/main">
            <a:off x="7654534" y="845405"/>
            <a:ext cx="2286000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30 Apr 2021 04:11:39 PM</a:t>
            </a:r>
          </a:p>
        </p:txBody>
      </p:sp>
      <p:pic>
        <p:nvPicPr>
          <p:cNvPr id="277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2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396261"/>
            <a:ext cx="11277294" cy="382734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278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3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0801"/>
            <a:ext cx="11106770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279" name=""/>
          <p:cNvSpPr/>
          <p:nvPr/>
        </p:nvSpPr>
        <p:spPr>
          <a:xfrm xmlns:a="http://schemas.openxmlformats.org/drawingml/2006/main">
            <a:off x="752478" y="5512523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280" name=""/>
          <p:cNvSpPr/>
          <p:nvPr/>
        </p:nvSpPr>
        <p:spPr>
          <a:xfrm xmlns:a="http://schemas.openxmlformats.org/drawingml/2006/main">
            <a:off x="1508129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281" name=""/>
          <p:cNvSpPr/>
          <p:nvPr/>
        </p:nvSpPr>
        <p:spPr>
          <a:xfrm xmlns:a="http://schemas.openxmlformats.org/drawingml/2006/main">
            <a:off x="4185840" y="5512523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282" name=""/>
          <p:cNvSpPr/>
          <p:nvPr/>
        </p:nvSpPr>
        <p:spPr>
          <a:xfrm xmlns:a="http://schemas.openxmlformats.org/drawingml/2006/main">
            <a:off x="5173264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  <p:sp>
        <p:nvSpPr>
          <p:cNvPr id="283" name=""/>
          <p:cNvSpPr/>
          <p:nvPr/>
        </p:nvSpPr>
        <p:spPr>
          <a:xfrm xmlns:a="http://schemas.openxmlformats.org/drawingml/2006/main">
            <a:off x="7993684" y="5512523"/>
            <a:ext cx="1139827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Retention Period:</a:t>
            </a:r>
          </a:p>
        </p:txBody>
      </p:sp>
      <p:sp>
        <p:nvSpPr>
          <p:cNvPr id="284" name=""/>
          <p:cNvSpPr/>
          <p:nvPr/>
        </p:nvSpPr>
        <p:spPr>
          <a:xfrm xmlns:a="http://schemas.openxmlformats.org/drawingml/2006/main">
            <a:off x="9173197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April - June_Q2_2021</a:t>
            </a:r>
          </a:p>
        </p:txBody>
      </p:sp>
    </p:spTree>
  </p:cSld>
  <p:clrMapOvr>
    <a:masterClrMapping xmlns:a="http://schemas.openxmlformats.org/drawingml/2006/main"/>
  </p:clrMapOvr>
</p:sld>
</file>

<file path=ppt/slides/slide3.xml><?xml version="1.0" encoding="utf-8"?>
<p:sld xmlns:p="http://schemas.openxmlformats.org/presentationml/2006/main">
  <p:cSld>
    <p:spTree>
      <p:nvGrpSpPr>
        <p:cNvPr id="285" name=""/>
        <p:cNvGrpSpPr/>
        <p:nvPr/>
      </p:nvGrpSpPr>
      <p:grpSpPr>
        <a:xfrm xmlns:a="http://schemas.openxmlformats.org/drawingml/2006/main"/>
      </p:grpSpPr>
      <p:sp>
        <p:nvSpPr>
          <p:cNvPr id="287" name=""/>
          <p:cNvSpPr/>
          <p:nvPr/>
        </p:nvSpPr>
        <p:spPr>
          <a:xfrm xmlns:a="http://schemas.openxmlformats.org/drawingml/2006/main">
            <a:off x="882908" y="871259"/>
            <a:ext cx="3724269" cy="39052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none" strike="noStrike" dirty="0">
                <a:solidFill>
                  <a:srgbClr val="2E80B3"/>
                </a:solidFill>
                <a:latin typeface="Calibri"/>
              </a:rPr>
              <a:t>Audit - Repeat Non Conformance</a:t>
            </a:r>
          </a:p>
        </p:txBody>
      </p:sp>
      <p:sp>
        <p:nvSpPr>
          <p:cNvPr id="288" name=""/>
          <p:cNvSpPr/>
          <p:nvPr/>
        </p:nvSpPr>
        <p:spPr>
          <a:xfrm xmlns:a="http://schemas.openxmlformats.org/drawingml/2006/main">
            <a:off x="4904979" y="845405"/>
            <a:ext cx="2686059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289" name=""/>
          <p:cNvSpPr/>
          <p:nvPr/>
        </p:nvSpPr>
        <p:spPr>
          <a:xfrm xmlns:a="http://schemas.openxmlformats.org/drawingml/2006/main">
            <a:off x="7654534" y="845405"/>
            <a:ext cx="2286000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30 Apr 2021 04:11:39 PM</a:t>
            </a:r>
          </a:p>
        </p:txBody>
      </p:sp>
      <p:pic>
        <p:nvPicPr>
          <p:cNvPr id="290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6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396261"/>
            <a:ext cx="2393670" cy="382734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291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7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0801"/>
            <a:ext cx="11106770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292" name=""/>
          <p:cNvSpPr/>
          <p:nvPr/>
        </p:nvSpPr>
        <p:spPr>
          <a:xfrm xmlns:a="http://schemas.openxmlformats.org/drawingml/2006/main">
            <a:off x="752478" y="5512523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293" name=""/>
          <p:cNvSpPr/>
          <p:nvPr/>
        </p:nvSpPr>
        <p:spPr>
          <a:xfrm xmlns:a="http://schemas.openxmlformats.org/drawingml/2006/main">
            <a:off x="1508129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294" name=""/>
          <p:cNvSpPr/>
          <p:nvPr/>
        </p:nvSpPr>
        <p:spPr>
          <a:xfrm xmlns:a="http://schemas.openxmlformats.org/drawingml/2006/main">
            <a:off x="4185840" y="5512523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295" name=""/>
          <p:cNvSpPr/>
          <p:nvPr/>
        </p:nvSpPr>
        <p:spPr>
          <a:xfrm xmlns:a="http://schemas.openxmlformats.org/drawingml/2006/main">
            <a:off x="5173264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  <p:sp>
        <p:nvSpPr>
          <p:cNvPr id="296" name=""/>
          <p:cNvSpPr/>
          <p:nvPr/>
        </p:nvSpPr>
        <p:spPr>
          <a:xfrm xmlns:a="http://schemas.openxmlformats.org/drawingml/2006/main">
            <a:off x="7993684" y="5512523"/>
            <a:ext cx="1139827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Retention Period:</a:t>
            </a:r>
          </a:p>
        </p:txBody>
      </p:sp>
      <p:sp>
        <p:nvSpPr>
          <p:cNvPr id="297" name=""/>
          <p:cNvSpPr/>
          <p:nvPr/>
        </p:nvSpPr>
        <p:spPr>
          <a:xfrm xmlns:a="http://schemas.openxmlformats.org/drawingml/2006/main">
            <a:off x="9173197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April - June_Q2_2021</a:t>
            </a:r>
          </a:p>
        </p:txBody>
      </p:sp>
    </p:spTree>
  </p:cSld>
  <p:clrMapOvr>
    <a:masterClrMapping xmlns:a="http://schemas.openxmlformats.org/drawingml/2006/main"/>
  </p:clrMapOvr>
</p:sld>
</file>

<file path=ppt/slides/slide4.xml><?xml version="1.0" encoding="utf-8"?>
<p:sld xmlns:p="http://schemas.openxmlformats.org/presentationml/2006/main">
  <p:cSld>
    <p:spTree>
      <p:nvGrpSpPr>
        <p:cNvPr id="298" name=""/>
        <p:cNvGrpSpPr/>
        <p:nvPr/>
      </p:nvGrpSpPr>
      <p:grpSpPr>
        <a:xfrm xmlns:a="http://schemas.openxmlformats.org/drawingml/2006/main"/>
      </p:grpSpPr>
      <p:sp>
        <p:nvSpPr>
          <p:cNvPr id="300" name=""/>
          <p:cNvSpPr/>
          <p:nvPr/>
        </p:nvSpPr>
        <p:spPr>
          <a:xfrm xmlns:a="http://schemas.openxmlformats.org/drawingml/2006/main">
            <a:off x="882908" y="871259"/>
            <a:ext cx="3724269" cy="39052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none" strike="noStrike" dirty="0">
                <a:solidFill>
                  <a:srgbClr val="2E80B3"/>
                </a:solidFill>
                <a:latin typeface="Calibri"/>
              </a:rPr>
              <a:t>Audit - Repeat Non Conformance</a:t>
            </a:r>
          </a:p>
        </p:txBody>
      </p:sp>
      <p:sp>
        <p:nvSpPr>
          <p:cNvPr id="301" name=""/>
          <p:cNvSpPr/>
          <p:nvPr/>
        </p:nvSpPr>
        <p:spPr>
          <a:xfrm xmlns:a="http://schemas.openxmlformats.org/drawingml/2006/main">
            <a:off x="4904979" y="845405"/>
            <a:ext cx="2686059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02" name=""/>
          <p:cNvSpPr/>
          <p:nvPr/>
        </p:nvSpPr>
        <p:spPr>
          <a:xfrm xmlns:a="http://schemas.openxmlformats.org/drawingml/2006/main">
            <a:off x="7654534" y="845405"/>
            <a:ext cx="2286000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30 Apr 2021 04:11:39 PM</a:t>
            </a:r>
          </a:p>
        </p:txBody>
      </p:sp>
      <p:pic>
        <p:nvPicPr>
          <p:cNvPr id="303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0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882908" y="1383560"/>
            <a:ext cx="10851587" cy="3279658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04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1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0801"/>
            <a:ext cx="11106770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05" name=""/>
          <p:cNvSpPr/>
          <p:nvPr/>
        </p:nvSpPr>
        <p:spPr>
          <a:xfrm xmlns:a="http://schemas.openxmlformats.org/drawingml/2006/main">
            <a:off x="752478" y="5512523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06" name=""/>
          <p:cNvSpPr/>
          <p:nvPr/>
        </p:nvSpPr>
        <p:spPr>
          <a:xfrm xmlns:a="http://schemas.openxmlformats.org/drawingml/2006/main">
            <a:off x="1508129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07" name=""/>
          <p:cNvSpPr/>
          <p:nvPr/>
        </p:nvSpPr>
        <p:spPr>
          <a:xfrm xmlns:a="http://schemas.openxmlformats.org/drawingml/2006/main">
            <a:off x="4185840" y="5512523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08" name=""/>
          <p:cNvSpPr/>
          <p:nvPr/>
        </p:nvSpPr>
        <p:spPr>
          <a:xfrm xmlns:a="http://schemas.openxmlformats.org/drawingml/2006/main">
            <a:off x="5173264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  <p:sp>
        <p:nvSpPr>
          <p:cNvPr id="309" name=""/>
          <p:cNvSpPr/>
          <p:nvPr/>
        </p:nvSpPr>
        <p:spPr>
          <a:xfrm xmlns:a="http://schemas.openxmlformats.org/drawingml/2006/main">
            <a:off x="7993684" y="5512523"/>
            <a:ext cx="1139827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Retention Period:</a:t>
            </a:r>
          </a:p>
        </p:txBody>
      </p:sp>
      <p:sp>
        <p:nvSpPr>
          <p:cNvPr id="310" name=""/>
          <p:cNvSpPr/>
          <p:nvPr/>
        </p:nvSpPr>
        <p:spPr>
          <a:xfrm xmlns:a="http://schemas.openxmlformats.org/drawingml/2006/main">
            <a:off x="9173197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April - June_Q2_2021</a:t>
            </a:r>
          </a:p>
        </p:txBody>
      </p:sp>
    </p:spTree>
  </p:cSld>
  <p:clrMapOvr>
    <a:masterClrMapping xmlns:a="http://schemas.openxmlformats.org/drawingml/2006/main"/>
  </p:clrMapOvr>
</p:sld>
</file>

<file path=ppt/slides/slide5.xml><?xml version="1.0" encoding="utf-8"?>
<p:sld xmlns:p="http://schemas.openxmlformats.org/presentationml/2006/main">
  <p:cSld>
    <p:spTree>
      <p:nvGrpSpPr>
        <p:cNvPr id="311" name=""/>
        <p:cNvGrpSpPr/>
        <p:nvPr/>
      </p:nvGrpSpPr>
      <p:grpSpPr>
        <a:xfrm xmlns:a="http://schemas.openxmlformats.org/drawingml/2006/main"/>
      </p:grpSpPr>
      <p:sp>
        <p:nvSpPr>
          <p:cNvPr id="313" name=""/>
          <p:cNvSpPr/>
          <p:nvPr/>
        </p:nvSpPr>
        <p:spPr>
          <a:xfrm xmlns:a="http://schemas.openxmlformats.org/drawingml/2006/main">
            <a:off x="882908" y="871259"/>
            <a:ext cx="3724269" cy="39052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none" strike="noStrike" dirty="0">
                <a:solidFill>
                  <a:srgbClr val="2E80B3"/>
                </a:solidFill>
                <a:latin typeface="Calibri"/>
              </a:rPr>
              <a:t>Audit - Repeat Non Conformance</a:t>
            </a:r>
          </a:p>
        </p:txBody>
      </p:sp>
      <p:sp>
        <p:nvSpPr>
          <p:cNvPr id="314" name=""/>
          <p:cNvSpPr/>
          <p:nvPr/>
        </p:nvSpPr>
        <p:spPr>
          <a:xfrm xmlns:a="http://schemas.openxmlformats.org/drawingml/2006/main">
            <a:off x="4904979" y="845405"/>
            <a:ext cx="2686059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15" name=""/>
          <p:cNvSpPr/>
          <p:nvPr/>
        </p:nvSpPr>
        <p:spPr>
          <a:xfrm xmlns:a="http://schemas.openxmlformats.org/drawingml/2006/main">
            <a:off x="7654534" y="845405"/>
            <a:ext cx="2286000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30 Apr 2021 04:11:39 PM</a:t>
            </a:r>
          </a:p>
        </p:txBody>
      </p:sp>
      <p:pic>
        <p:nvPicPr>
          <p:cNvPr id="316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4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383560"/>
            <a:ext cx="11277294" cy="3279658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17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5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0801"/>
            <a:ext cx="11106770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18" name=""/>
          <p:cNvSpPr/>
          <p:nvPr/>
        </p:nvSpPr>
        <p:spPr>
          <a:xfrm xmlns:a="http://schemas.openxmlformats.org/drawingml/2006/main">
            <a:off x="752478" y="5512523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19" name=""/>
          <p:cNvSpPr/>
          <p:nvPr/>
        </p:nvSpPr>
        <p:spPr>
          <a:xfrm xmlns:a="http://schemas.openxmlformats.org/drawingml/2006/main">
            <a:off x="1508129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20" name=""/>
          <p:cNvSpPr/>
          <p:nvPr/>
        </p:nvSpPr>
        <p:spPr>
          <a:xfrm xmlns:a="http://schemas.openxmlformats.org/drawingml/2006/main">
            <a:off x="4185840" y="5512523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21" name=""/>
          <p:cNvSpPr/>
          <p:nvPr/>
        </p:nvSpPr>
        <p:spPr>
          <a:xfrm xmlns:a="http://schemas.openxmlformats.org/drawingml/2006/main">
            <a:off x="5173264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  <p:sp>
        <p:nvSpPr>
          <p:cNvPr id="322" name=""/>
          <p:cNvSpPr/>
          <p:nvPr/>
        </p:nvSpPr>
        <p:spPr>
          <a:xfrm xmlns:a="http://schemas.openxmlformats.org/drawingml/2006/main">
            <a:off x="7993684" y="5512523"/>
            <a:ext cx="1139827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Retention Period:</a:t>
            </a:r>
          </a:p>
        </p:txBody>
      </p:sp>
      <p:sp>
        <p:nvSpPr>
          <p:cNvPr id="323" name=""/>
          <p:cNvSpPr/>
          <p:nvPr/>
        </p:nvSpPr>
        <p:spPr>
          <a:xfrm xmlns:a="http://schemas.openxmlformats.org/drawingml/2006/main">
            <a:off x="9173197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April - June_Q2_2021</a:t>
            </a:r>
          </a:p>
        </p:txBody>
      </p:sp>
    </p:spTree>
  </p:cSld>
  <p:clrMapOvr>
    <a:masterClrMapping xmlns:a="http://schemas.openxmlformats.org/drawingml/2006/main"/>
  </p:clrMapOvr>
</p:sld>
</file>

<file path=ppt/slides/slide6.xml><?xml version="1.0" encoding="utf-8"?>
<p:sld xmlns:p="http://schemas.openxmlformats.org/presentationml/2006/main">
  <p:cSld>
    <p:spTree>
      <p:nvGrpSpPr>
        <p:cNvPr id="324" name=""/>
        <p:cNvGrpSpPr/>
        <p:nvPr/>
      </p:nvGrpSpPr>
      <p:grpSpPr>
        <a:xfrm xmlns:a="http://schemas.openxmlformats.org/drawingml/2006/main"/>
      </p:grpSpPr>
      <p:sp>
        <p:nvSpPr>
          <p:cNvPr id="326" name=""/>
          <p:cNvSpPr/>
          <p:nvPr/>
        </p:nvSpPr>
        <p:spPr>
          <a:xfrm xmlns:a="http://schemas.openxmlformats.org/drawingml/2006/main">
            <a:off x="882908" y="871259"/>
            <a:ext cx="3724269" cy="39052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none" strike="noStrike" dirty="0">
                <a:solidFill>
                  <a:srgbClr val="2E80B3"/>
                </a:solidFill>
                <a:latin typeface="Calibri"/>
              </a:rPr>
              <a:t>Audit - Repeat Non Conformance</a:t>
            </a:r>
          </a:p>
        </p:txBody>
      </p:sp>
      <p:sp>
        <p:nvSpPr>
          <p:cNvPr id="327" name=""/>
          <p:cNvSpPr/>
          <p:nvPr/>
        </p:nvSpPr>
        <p:spPr>
          <a:xfrm xmlns:a="http://schemas.openxmlformats.org/drawingml/2006/main">
            <a:off x="4904979" y="845405"/>
            <a:ext cx="2686059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28" name=""/>
          <p:cNvSpPr/>
          <p:nvPr/>
        </p:nvSpPr>
        <p:spPr>
          <a:xfrm xmlns:a="http://schemas.openxmlformats.org/drawingml/2006/main">
            <a:off x="7654534" y="845405"/>
            <a:ext cx="2286000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30 Apr 2021 04:11:39 PM</a:t>
            </a:r>
          </a:p>
        </p:txBody>
      </p:sp>
      <p:pic>
        <p:nvPicPr>
          <p:cNvPr id="329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8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383560"/>
            <a:ext cx="2393670" cy="3279658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30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9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0801"/>
            <a:ext cx="11106770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31" name=""/>
          <p:cNvSpPr/>
          <p:nvPr/>
        </p:nvSpPr>
        <p:spPr>
          <a:xfrm xmlns:a="http://schemas.openxmlformats.org/drawingml/2006/main">
            <a:off x="752478" y="5512523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32" name=""/>
          <p:cNvSpPr/>
          <p:nvPr/>
        </p:nvSpPr>
        <p:spPr>
          <a:xfrm xmlns:a="http://schemas.openxmlformats.org/drawingml/2006/main">
            <a:off x="1508129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33" name=""/>
          <p:cNvSpPr/>
          <p:nvPr/>
        </p:nvSpPr>
        <p:spPr>
          <a:xfrm xmlns:a="http://schemas.openxmlformats.org/drawingml/2006/main">
            <a:off x="4185840" y="5512523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34" name=""/>
          <p:cNvSpPr/>
          <p:nvPr/>
        </p:nvSpPr>
        <p:spPr>
          <a:xfrm xmlns:a="http://schemas.openxmlformats.org/drawingml/2006/main">
            <a:off x="5173264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  <p:sp>
        <p:nvSpPr>
          <p:cNvPr id="335" name=""/>
          <p:cNvSpPr/>
          <p:nvPr/>
        </p:nvSpPr>
        <p:spPr>
          <a:xfrm xmlns:a="http://schemas.openxmlformats.org/drawingml/2006/main">
            <a:off x="7993684" y="5512523"/>
            <a:ext cx="1139827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Retention Period:</a:t>
            </a:r>
          </a:p>
        </p:txBody>
      </p:sp>
      <p:sp>
        <p:nvSpPr>
          <p:cNvPr id="336" name=""/>
          <p:cNvSpPr/>
          <p:nvPr/>
        </p:nvSpPr>
        <p:spPr>
          <a:xfrm xmlns:a="http://schemas.openxmlformats.org/drawingml/2006/main">
            <a:off x="9173197" y="5512523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April - June_Q2_2021</a:t>
            </a:r>
          </a:p>
        </p:txBody>
      </p:sp>
    </p:spTree>
  </p:cSld>
  <p:clrMapOvr>
    <a:masterClrMapping xmlns:a="http://schemas.openxmlformats.org/drawingml/2006/main"/>
  </p:clrMapOvr>
</p:sld>
</file>