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rels" ContentType="application/vnd.openxmlformats-package.relationships+xml"/>
  <Default Extension="png" ContentType="image/png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2eba56f72aa741bb" /></Relationships>
</file>

<file path=ppt/presentation.xml><?xml version="1.0" encoding="utf-8"?>
<p:presentation xmlns:p="http://schemas.openxmlformats.org/presentationml/2006/main">
  <p:sldMasterIdLst>
    <p:sldMasterId xmlns:r="http://schemas.openxmlformats.org/officeDocument/2006/relationships" id="2147483649" r:id="rId1"/>
  </p:sldMasterIdLst>
  <p:sldIdLst>
    <p:sldId xmlns:r="http://schemas.openxmlformats.org/officeDocument/2006/relationships" id="260" r:id="rId6"/>
    <p:sldId xmlns:r="http://schemas.openxmlformats.org/officeDocument/2006/relationships" id="272" r:id="rId10"/>
    <p:sldId xmlns:r="http://schemas.openxmlformats.org/officeDocument/2006/relationships" id="284" r:id="rId14"/>
    <p:sldId xmlns:r="http://schemas.openxmlformats.org/officeDocument/2006/relationships" id="296" r:id="rId18"/>
    <p:sldId xmlns:r="http://schemas.openxmlformats.org/officeDocument/2006/relationships" id="308" r:id="rId22"/>
    <p:sldId xmlns:r="http://schemas.openxmlformats.org/officeDocument/2006/relationships" id="320" r:id="rId26"/>
    <p:sldId xmlns:r="http://schemas.openxmlformats.org/officeDocument/2006/relationships" id="332" r:id="rId30"/>
    <p:sldId xmlns:r="http://schemas.openxmlformats.org/officeDocument/2006/relationships" id="344" r:id="rId34"/>
    <p:sldId xmlns:r="http://schemas.openxmlformats.org/officeDocument/2006/relationships" id="356" r:id="rId38"/>
    <p:sldId xmlns:r="http://schemas.openxmlformats.org/officeDocument/2006/relationships" id="368" r:id="rId42"/>
    <p:sldId xmlns:r="http://schemas.openxmlformats.org/officeDocument/2006/relationships" id="380" r:id="rId46"/>
    <p:sldId xmlns:r="http://schemas.openxmlformats.org/officeDocument/2006/relationships" id="392" r:id="rId50"/>
    <p:sldId xmlns:r="http://schemas.openxmlformats.org/officeDocument/2006/relationships" id="404" r:id="rId54"/>
    <p:sldId xmlns:r="http://schemas.openxmlformats.org/officeDocument/2006/relationships" id="416" r:id="rId58"/>
    <p:sldId xmlns:r="http://schemas.openxmlformats.org/officeDocument/2006/relationships" id="428" r:id="rId62"/>
    <p:sldId xmlns:r="http://schemas.openxmlformats.org/officeDocument/2006/relationships" id="440" r:id="rId66"/>
    <p:sldId xmlns:r="http://schemas.openxmlformats.org/officeDocument/2006/relationships" id="452" r:id="rId70"/>
    <p:sldId xmlns:r="http://schemas.openxmlformats.org/officeDocument/2006/relationships" id="464" r:id="rId74"/>
    <p:sldId xmlns:r="http://schemas.openxmlformats.org/officeDocument/2006/relationships" id="476" r:id="rId78"/>
    <p:sldId xmlns:r="http://schemas.openxmlformats.org/officeDocument/2006/relationships" id="488" r:id="rId82"/>
    <p:sldId xmlns:r="http://schemas.openxmlformats.org/officeDocument/2006/relationships" id="500" r:id="rId86"/>
    <p:sldId xmlns:r="http://schemas.openxmlformats.org/officeDocument/2006/relationships" id="512" r:id="rId90"/>
    <p:sldId xmlns:r="http://schemas.openxmlformats.org/officeDocument/2006/relationships" id="524" r:id="rId94"/>
    <p:sldId xmlns:r="http://schemas.openxmlformats.org/officeDocument/2006/relationships" id="537" r:id="rId99"/>
    <p:sldId xmlns:r="http://schemas.openxmlformats.org/officeDocument/2006/relationships" id="550" r:id="rId104"/>
    <p:sldId xmlns:r="http://schemas.openxmlformats.org/officeDocument/2006/relationships" id="561" r:id="rId107"/>
  </p:sldIdLst>
  <p:sldSz cx="12191695" cy="6858000"/>
  <p:notesSz cx="7772400" cy="10058400"/>
  <p:defaultTextStyle/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Id1" /><Relationship Type="http://schemas.openxmlformats.org/officeDocument/2006/relationships/theme" Target="/ppt/slideMasters/theme/theme.xml" Id="rId5" /><Relationship Type="http://schemas.openxmlformats.org/officeDocument/2006/relationships/slide" Target="/ppt/slides/slide.xml" Id="rId6" /><Relationship Type="http://schemas.openxmlformats.org/officeDocument/2006/relationships/slide" Target="/ppt/slides/slide2.xml" Id="rId10" /><Relationship Type="http://schemas.openxmlformats.org/officeDocument/2006/relationships/slide" Target="/ppt/slides/slide3.xml" Id="rId14" /><Relationship Type="http://schemas.openxmlformats.org/officeDocument/2006/relationships/slide" Target="/ppt/slides/slide4.xml" Id="rId18" /><Relationship Type="http://schemas.openxmlformats.org/officeDocument/2006/relationships/slide" Target="/ppt/slides/slide5.xml" Id="rId22" /><Relationship Type="http://schemas.openxmlformats.org/officeDocument/2006/relationships/slide" Target="/ppt/slides/slide6.xml" Id="rId26" /><Relationship Type="http://schemas.openxmlformats.org/officeDocument/2006/relationships/slide" Target="/ppt/slides/slide7.xml" Id="rId30" /><Relationship Type="http://schemas.openxmlformats.org/officeDocument/2006/relationships/slide" Target="/ppt/slides/slide8.xml" Id="rId34" /><Relationship Type="http://schemas.openxmlformats.org/officeDocument/2006/relationships/slide" Target="/ppt/slides/slide9.xml" Id="rId38" /><Relationship Type="http://schemas.openxmlformats.org/officeDocument/2006/relationships/slide" Target="/ppt/slides/slidea.xml" Id="rId42" /><Relationship Type="http://schemas.openxmlformats.org/officeDocument/2006/relationships/slide" Target="/ppt/slides/slideb.xml" Id="rId46" /><Relationship Type="http://schemas.openxmlformats.org/officeDocument/2006/relationships/slide" Target="/ppt/slides/slidec.xml" Id="rId50" /><Relationship Type="http://schemas.openxmlformats.org/officeDocument/2006/relationships/slide" Target="/ppt/slides/slided.xml" Id="rId54" /><Relationship Type="http://schemas.openxmlformats.org/officeDocument/2006/relationships/slide" Target="/ppt/slides/slidee.xml" Id="rId58" /><Relationship Type="http://schemas.openxmlformats.org/officeDocument/2006/relationships/slide" Target="/ppt/slides/slidef.xml" Id="rId62" /><Relationship Type="http://schemas.openxmlformats.org/officeDocument/2006/relationships/slide" Target="/ppt/slides/slide10.xml" Id="rId66" /><Relationship Type="http://schemas.openxmlformats.org/officeDocument/2006/relationships/slide" Target="/ppt/slides/slide11.xml" Id="rId70" /><Relationship Type="http://schemas.openxmlformats.org/officeDocument/2006/relationships/slide" Target="/ppt/slides/slide12.xml" Id="rId74" /><Relationship Type="http://schemas.openxmlformats.org/officeDocument/2006/relationships/slide" Target="/ppt/slides/slide13.xml" Id="rId78" /><Relationship Type="http://schemas.openxmlformats.org/officeDocument/2006/relationships/slide" Target="/ppt/slides/slide14.xml" Id="rId82" /><Relationship Type="http://schemas.openxmlformats.org/officeDocument/2006/relationships/slide" Target="/ppt/slides/slide15.xml" Id="rId86" /><Relationship Type="http://schemas.openxmlformats.org/officeDocument/2006/relationships/slide" Target="/ppt/slides/slide16.xml" Id="rId90" /><Relationship Type="http://schemas.openxmlformats.org/officeDocument/2006/relationships/slide" Target="/ppt/slides/slide17.xml" Id="rId94" /><Relationship Type="http://schemas.openxmlformats.org/officeDocument/2006/relationships/slide" Target="/ppt/slides/slide18.xml" Id="rId99" /><Relationship Type="http://schemas.openxmlformats.org/officeDocument/2006/relationships/slide" Target="/ppt/slides/slide19.xml" Id="rId104" /><Relationship Type="http://schemas.openxmlformats.org/officeDocument/2006/relationships/slide" Target="/ppt/slides/slide1a.xml" Id="rId107" /></Relationships>
</file>

<file path=ppt/slideLayouts/_rels/slideLayout.xml.rels>&#65279;<?xml version="1.0" encoding="utf-8"?><Relationships xmlns="http://schemas.openxmlformats.org/package/2006/relationships"><Relationship Type="http://schemas.openxmlformats.org/officeDocument/2006/relationships/slideMaster" Target="/ppt/slideMasters/slideMaster.xml" Id="rId3" /></Relationships>
</file>

<file path=ppt/slideLayouts/slideLayout.xml><?xml version="1.0" encoding="utf-8"?>
<p:sldLayout xmlns:p="http://schemas.openxmlformats.org/presentationml/2006/main">
  <p:cSld>
    <p:spTree>
      <p:nvGrpSpPr>
        <p:cNvPr id="258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Masters/_rels/slideMaster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" /><Relationship Type="http://schemas.openxmlformats.org/officeDocument/2006/relationships/theme" Target="/ppt/slideMasters/theme/theme.xml" Id="rId4" /></Relationships>
</file>

<file path=ppt/slideMasters/slideMaster.xml><?xml version="1.0" encoding="utf-8"?>
<p:sldMaster xmlns:p="http://schemas.openxmlformats.org/presentationml/2006/main">
  <p:cSld>
    <p:spTree>
      <p:nvGrpSpPr>
        <p:cNvPr id="257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50" r:id="rId2"/>
  </p:sldLayoutIdLst>
  <p:txStyles>
    <p:titleStyle/>
    <p:bodyStyle/>
    <p:otherStyle/>
  </p:txStyles>
</p:sldMaster>
</file>

<file path=ppt/slideMasters/theme/theme.xml><?xml version="1.0" encoding="utf-8"?>
<a:theme xmlns:a="http://schemas.openxmlformats.org/drawingml/2006/main" name="Reporting Services 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Reporting Services Theme Elements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7" /><Relationship Type="http://schemas.openxmlformats.org/officeDocument/2006/relationships/image" Target="/ppt/media/image.png" Id="rId8" /><Relationship Type="http://schemas.openxmlformats.org/officeDocument/2006/relationships/image" Target="/ppt/media/image2.png" Id="rId9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67" /><Relationship Type="http://schemas.openxmlformats.org/officeDocument/2006/relationships/image" Target="/ppt/media/image11.png" Id="rId68" /><Relationship Type="http://schemas.openxmlformats.org/officeDocument/2006/relationships/image" Target="/ppt/media/image2.png" Id="rId69" 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71" /><Relationship Type="http://schemas.openxmlformats.org/officeDocument/2006/relationships/image" Target="/ppt/media/image12.png" Id="rId72" /><Relationship Type="http://schemas.openxmlformats.org/officeDocument/2006/relationships/image" Target="/ppt/media/image2.png" Id="rId73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75" /><Relationship Type="http://schemas.openxmlformats.org/officeDocument/2006/relationships/image" Target="/ppt/media/image13.png" Id="rId76" /><Relationship Type="http://schemas.openxmlformats.org/officeDocument/2006/relationships/image" Target="/ppt/media/image2.png" Id="rId77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79" /><Relationship Type="http://schemas.openxmlformats.org/officeDocument/2006/relationships/image" Target="/ppt/media/image14.png" Id="rId80" /><Relationship Type="http://schemas.openxmlformats.org/officeDocument/2006/relationships/image" Target="/ppt/media/image2.png" Id="rId81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83" /><Relationship Type="http://schemas.openxmlformats.org/officeDocument/2006/relationships/image" Target="/ppt/media/image15.png" Id="rId84" /><Relationship Type="http://schemas.openxmlformats.org/officeDocument/2006/relationships/image" Target="/ppt/media/image2.png" Id="rId85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87" /><Relationship Type="http://schemas.openxmlformats.org/officeDocument/2006/relationships/image" Target="/ppt/media/image16.png" Id="rId88" /><Relationship Type="http://schemas.openxmlformats.org/officeDocument/2006/relationships/image" Target="/ppt/media/image2.png" Id="rId89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91" /><Relationship Type="http://schemas.openxmlformats.org/officeDocument/2006/relationships/image" Target="/ppt/media/image17.png" Id="rId92" /><Relationship Type="http://schemas.openxmlformats.org/officeDocument/2006/relationships/image" Target="/ppt/media/image2.png" Id="rId93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95" /><Relationship Type="http://schemas.openxmlformats.org/officeDocument/2006/relationships/image" Target="/ppt/media/image18.png" Id="rId96" /><Relationship Type="http://schemas.openxmlformats.org/officeDocument/2006/relationships/image" Target="/ppt/media/image19.png" Id="rId97" /><Relationship Type="http://schemas.openxmlformats.org/officeDocument/2006/relationships/image" Target="/ppt/media/image2.png" Id="rId98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00" /><Relationship Type="http://schemas.openxmlformats.org/officeDocument/2006/relationships/image" Target="/ppt/media/image1a.png" Id="rId101" /><Relationship Type="http://schemas.openxmlformats.org/officeDocument/2006/relationships/image" Target="/ppt/media/image1b.png" Id="rId102" /><Relationship Type="http://schemas.openxmlformats.org/officeDocument/2006/relationships/image" Target="/ppt/media/image2.png" Id="rId103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05" /><Relationship Type="http://schemas.openxmlformats.org/officeDocument/2006/relationships/image" Target="/ppt/media/image2.png" Id="rId106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08" /><Relationship Type="http://schemas.openxmlformats.org/officeDocument/2006/relationships/image" Target="/ppt/media/image2.png" Id="rId109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1" /><Relationship Type="http://schemas.openxmlformats.org/officeDocument/2006/relationships/image" Target="/ppt/media/image3.png" Id="rId12" /><Relationship Type="http://schemas.openxmlformats.org/officeDocument/2006/relationships/image" Target="/ppt/media/image2.png" Id="rId13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5" /><Relationship Type="http://schemas.openxmlformats.org/officeDocument/2006/relationships/image" Target="/ppt/media/image4.png" Id="rId16" /><Relationship Type="http://schemas.openxmlformats.org/officeDocument/2006/relationships/image" Target="/ppt/media/image2.png" Id="rId17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19" /><Relationship Type="http://schemas.openxmlformats.org/officeDocument/2006/relationships/image" Target="/ppt/media/image5.png" Id="rId20" /><Relationship Type="http://schemas.openxmlformats.org/officeDocument/2006/relationships/image" Target="/ppt/media/image2.png" Id="rId21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3" /><Relationship Type="http://schemas.openxmlformats.org/officeDocument/2006/relationships/image" Target="/ppt/media/image6.png" Id="rId24" /><Relationship Type="http://schemas.openxmlformats.org/officeDocument/2006/relationships/image" Target="/ppt/media/image2.png" Id="rId25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27" /><Relationship Type="http://schemas.openxmlformats.org/officeDocument/2006/relationships/image" Target="/ppt/media/image7.png" Id="rId28" /><Relationship Type="http://schemas.openxmlformats.org/officeDocument/2006/relationships/image" Target="/ppt/media/image2.png" Id="rId29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31" /><Relationship Type="http://schemas.openxmlformats.org/officeDocument/2006/relationships/image" Target="/ppt/media/image8.png" Id="rId32" /><Relationship Type="http://schemas.openxmlformats.org/officeDocument/2006/relationships/image" Target="/ppt/media/image2.png" Id="rId33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35" /><Relationship Type="http://schemas.openxmlformats.org/officeDocument/2006/relationships/image" Target="/ppt/media/image9.png" Id="rId36" /><Relationship Type="http://schemas.openxmlformats.org/officeDocument/2006/relationships/image" Target="/ppt/media/image2.png" Id="rId3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39" /><Relationship Type="http://schemas.openxmlformats.org/officeDocument/2006/relationships/image" Target="/ppt/media/imagea.png" Id="rId40" /><Relationship Type="http://schemas.openxmlformats.org/officeDocument/2006/relationships/image" Target="/ppt/media/image2.png" Id="rId41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43" /><Relationship Type="http://schemas.openxmlformats.org/officeDocument/2006/relationships/image" Target="/ppt/media/imageb.png" Id="rId44" /><Relationship Type="http://schemas.openxmlformats.org/officeDocument/2006/relationships/image" Target="/ppt/media/image2.png" Id="rId4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47" /><Relationship Type="http://schemas.openxmlformats.org/officeDocument/2006/relationships/image" Target="/ppt/media/imagec.png" Id="rId48" /><Relationship Type="http://schemas.openxmlformats.org/officeDocument/2006/relationships/image" Target="/ppt/media/image2.png" Id="rId4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51" /><Relationship Type="http://schemas.openxmlformats.org/officeDocument/2006/relationships/image" Target="/ppt/media/imaged.png" Id="rId52" /><Relationship Type="http://schemas.openxmlformats.org/officeDocument/2006/relationships/image" Target="/ppt/media/image2.png" Id="rId53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55" /><Relationship Type="http://schemas.openxmlformats.org/officeDocument/2006/relationships/image" Target="/ppt/media/imagee.png" Id="rId56" /><Relationship Type="http://schemas.openxmlformats.org/officeDocument/2006/relationships/image" Target="/ppt/media/image2.png" Id="rId5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59" /><Relationship Type="http://schemas.openxmlformats.org/officeDocument/2006/relationships/image" Target="/ppt/media/imagef.png" Id="rId60" /><Relationship Type="http://schemas.openxmlformats.org/officeDocument/2006/relationships/image" Target="/ppt/media/image2.png" Id="rId6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.xml" Id="rId63" /><Relationship Type="http://schemas.openxmlformats.org/officeDocument/2006/relationships/image" Target="/ppt/media/image10.png" Id="rId64" /><Relationship Type="http://schemas.openxmlformats.org/officeDocument/2006/relationships/image" Target="/ppt/media/image2.png" Id="rId65" /></Relationships>
</file>

<file path=ppt/slides/slide.xml><?xml version="1.0" encoding="utf-8"?>
<p:sld xmlns:p="http://schemas.openxmlformats.org/presentationml/2006/main">
  <p:cSld>
    <p:spTree>
      <p:nvGrpSpPr>
        <p:cNvPr id="259" name=""/>
        <p:cNvGrpSpPr/>
        <p:nvPr/>
      </p:nvGrpSpPr>
      <p:grpSpPr>
        <a:xfrm xmlns:a="http://schemas.openxmlformats.org/drawingml/2006/main"/>
      </p:grpSpPr>
      <p:sp>
        <p:nvSpPr>
          <p:cNvPr id="261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262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263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264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26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843943"/>
            <a:ext cx="11177543" cy="333055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6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67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268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269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270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0.xml><?xml version="1.0" encoding="utf-8"?>
<p:sld xmlns:p="http://schemas.openxmlformats.org/presentationml/2006/main">
  <p:cSld>
    <p:spTree>
      <p:nvGrpSpPr>
        <p:cNvPr id="439" name=""/>
        <p:cNvGrpSpPr/>
        <p:nvPr/>
      </p:nvGrpSpPr>
      <p:grpSpPr>
        <a:xfrm xmlns:a="http://schemas.openxmlformats.org/drawingml/2006/main"/>
      </p:grpSpPr>
      <p:sp>
        <p:nvSpPr>
          <p:cNvPr id="441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42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43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44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4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6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4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69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47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48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49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50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1.xml><?xml version="1.0" encoding="utf-8"?>
<p:sld xmlns:p="http://schemas.openxmlformats.org/presentationml/2006/main">
  <p:cSld>
    <p:spTree>
      <p:nvGrpSpPr>
        <p:cNvPr id="451" name=""/>
        <p:cNvGrpSpPr/>
        <p:nvPr/>
      </p:nvGrpSpPr>
      <p:grpSpPr>
        <a:xfrm xmlns:a="http://schemas.openxmlformats.org/drawingml/2006/main"/>
      </p:grpSpPr>
      <p:sp>
        <p:nvSpPr>
          <p:cNvPr id="453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54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55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56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5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7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5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73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59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60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61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62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2.xml><?xml version="1.0" encoding="utf-8"?>
<p:sld xmlns:p="http://schemas.openxmlformats.org/presentationml/2006/main">
  <p:cSld>
    <p:spTree>
      <p:nvGrpSpPr>
        <p:cNvPr id="463" name=""/>
        <p:cNvGrpSpPr/>
        <p:nvPr/>
      </p:nvGrpSpPr>
      <p:grpSpPr>
        <a:xfrm xmlns:a="http://schemas.openxmlformats.org/drawingml/2006/main"/>
      </p:grpSpPr>
      <p:sp>
        <p:nvSpPr>
          <p:cNvPr id="465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66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67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68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69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76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7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77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71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72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73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74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475" name=""/>
        <p:cNvGrpSpPr/>
        <p:nvPr/>
      </p:nvGrpSpPr>
      <p:grpSpPr>
        <a:xfrm xmlns:a="http://schemas.openxmlformats.org/drawingml/2006/main"/>
      </p:grpSpPr>
      <p:sp>
        <p:nvSpPr>
          <p:cNvPr id="477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78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79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80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8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0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82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1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83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84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85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86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4.xml><?xml version="1.0" encoding="utf-8"?>
<p:sld xmlns:p="http://schemas.openxmlformats.org/presentationml/2006/main">
  <p:cSld>
    <p:spTree>
      <p:nvGrpSpPr>
        <p:cNvPr id="487" name=""/>
        <p:cNvGrpSpPr/>
        <p:nvPr/>
      </p:nvGrpSpPr>
      <p:grpSpPr>
        <a:xfrm xmlns:a="http://schemas.openxmlformats.org/drawingml/2006/main"/>
      </p:grpSpPr>
      <p:sp>
        <p:nvSpPr>
          <p:cNvPr id="489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90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91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92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93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4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9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5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95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96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97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98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5.xml><?xml version="1.0" encoding="utf-8"?>
<p:sld xmlns:p="http://schemas.openxmlformats.org/presentationml/2006/main">
  <p:cSld>
    <p:spTree>
      <p:nvGrpSpPr>
        <p:cNvPr id="499" name=""/>
        <p:cNvGrpSpPr/>
        <p:nvPr/>
      </p:nvGrpSpPr>
      <p:grpSpPr>
        <a:xfrm xmlns:a="http://schemas.openxmlformats.org/drawingml/2006/main"/>
      </p:grpSpPr>
      <p:sp>
        <p:nvSpPr>
          <p:cNvPr id="501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502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503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504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50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50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89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507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508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509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510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6.xml><?xml version="1.0" encoding="utf-8"?>
<p:sld xmlns:p="http://schemas.openxmlformats.org/presentationml/2006/main">
  <p:cSld>
    <p:spTree>
      <p:nvGrpSpPr>
        <p:cNvPr id="511" name=""/>
        <p:cNvGrpSpPr/>
        <p:nvPr/>
      </p:nvGrpSpPr>
      <p:grpSpPr>
        <a:xfrm xmlns:a="http://schemas.openxmlformats.org/drawingml/2006/main"/>
      </p:grpSpPr>
      <p:sp>
        <p:nvSpPr>
          <p:cNvPr id="513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514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515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516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51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51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3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519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520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521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522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7.xml><?xml version="1.0" encoding="utf-8"?>
<p:sld xmlns:p="http://schemas.openxmlformats.org/presentationml/2006/main">
  <p:cSld>
    <p:spTree>
      <p:nvGrpSpPr>
        <p:cNvPr id="523" name=""/>
        <p:cNvGrpSpPr/>
        <p:nvPr/>
      </p:nvGrpSpPr>
      <p:grpSpPr>
        <a:xfrm xmlns:a="http://schemas.openxmlformats.org/drawingml/2006/main"/>
      </p:grpSpPr>
      <p:sp>
        <p:nvSpPr>
          <p:cNvPr id="525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526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527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528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529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6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2962525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53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7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10452104" cy="70917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53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98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532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533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534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535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536" name=""/>
        <p:cNvGrpSpPr/>
        <p:nvPr/>
      </p:nvGrpSpPr>
      <p:grpSpPr>
        <a:xfrm xmlns:a="http://schemas.openxmlformats.org/drawingml/2006/main"/>
      </p:grpSpPr>
      <p:sp>
        <p:nvSpPr>
          <p:cNvPr id="538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539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540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541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542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01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2962525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543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0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7233671" cy="70917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54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03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545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546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547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548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549" name=""/>
        <p:cNvGrpSpPr/>
        <p:nvPr/>
      </p:nvGrpSpPr>
      <p:grpSpPr>
        <a:xfrm xmlns:a="http://schemas.openxmlformats.org/drawingml/2006/main"/>
      </p:grpSpPr>
      <p:sp>
        <p:nvSpPr>
          <p:cNvPr id="551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552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553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554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55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06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556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557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558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559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560" name=""/>
        <p:cNvGrpSpPr/>
        <p:nvPr/>
      </p:nvGrpSpPr>
      <p:grpSpPr>
        <a:xfrm xmlns:a="http://schemas.openxmlformats.org/drawingml/2006/main"/>
      </p:grpSpPr>
      <p:sp>
        <p:nvSpPr>
          <p:cNvPr id="562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563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564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565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56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09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567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568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569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570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2.xml><?xml version="1.0" encoding="utf-8"?>
<p:sld xmlns:p="http://schemas.openxmlformats.org/presentationml/2006/main">
  <p:cSld>
    <p:spTree>
      <p:nvGrpSpPr>
        <p:cNvPr id="271" name=""/>
        <p:cNvGrpSpPr/>
        <p:nvPr/>
      </p:nvGrpSpPr>
      <p:grpSpPr>
        <a:xfrm xmlns:a="http://schemas.openxmlformats.org/drawingml/2006/main"/>
      </p:grpSpPr>
      <p:sp>
        <p:nvSpPr>
          <p:cNvPr id="273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274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275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276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27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843943"/>
            <a:ext cx="779507" cy="333055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7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3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79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280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281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282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3.xml><?xml version="1.0" encoding="utf-8"?>
<p:sld xmlns:p="http://schemas.openxmlformats.org/presentationml/2006/main">
  <p:cSld>
    <p:spTree>
      <p:nvGrpSpPr>
        <p:cNvPr id="283" name=""/>
        <p:cNvGrpSpPr/>
        <p:nvPr/>
      </p:nvGrpSpPr>
      <p:grpSpPr>
        <a:xfrm xmlns:a="http://schemas.openxmlformats.org/drawingml/2006/main"/>
      </p:grpSpPr>
      <p:sp>
        <p:nvSpPr>
          <p:cNvPr id="285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286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287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288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289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6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11177543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29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17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291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292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293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294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4.xml><?xml version="1.0" encoding="utf-8"?>
<p:sld xmlns:p="http://schemas.openxmlformats.org/presentationml/2006/main">
  <p:cSld>
    <p:spTree>
      <p:nvGrpSpPr>
        <p:cNvPr id="295" name=""/>
        <p:cNvGrpSpPr/>
        <p:nvPr/>
      </p:nvGrpSpPr>
      <p:grpSpPr>
        <a:xfrm xmlns:a="http://schemas.openxmlformats.org/drawingml/2006/main"/>
      </p:grpSpPr>
      <p:sp>
        <p:nvSpPr>
          <p:cNvPr id="297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298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299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00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0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0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779507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02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1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03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04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05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06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5.xml><?xml version="1.0" encoding="utf-8"?>
<p:sld xmlns:p="http://schemas.openxmlformats.org/presentationml/2006/main">
  <p:cSld>
    <p:spTree>
      <p:nvGrpSpPr>
        <p:cNvPr id="307" name=""/>
        <p:cNvGrpSpPr/>
        <p:nvPr/>
      </p:nvGrpSpPr>
      <p:grpSpPr>
        <a:xfrm xmlns:a="http://schemas.openxmlformats.org/drawingml/2006/main"/>
      </p:grpSpPr>
      <p:sp>
        <p:nvSpPr>
          <p:cNvPr id="309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10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11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12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13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4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11177543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1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5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15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16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17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18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6.xml><?xml version="1.0" encoding="utf-8"?>
<p:sld xmlns:p="http://schemas.openxmlformats.org/presentationml/2006/main">
  <p:cSld>
    <p:spTree>
      <p:nvGrpSpPr>
        <p:cNvPr id="319" name=""/>
        <p:cNvGrpSpPr/>
        <p:nvPr/>
      </p:nvGrpSpPr>
      <p:grpSpPr>
        <a:xfrm xmlns:a="http://schemas.openxmlformats.org/drawingml/2006/main"/>
      </p:grpSpPr>
      <p:sp>
        <p:nvSpPr>
          <p:cNvPr id="321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22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23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24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2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779507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2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29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27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28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29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30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7.xml><?xml version="1.0" encoding="utf-8"?>
<p:sld xmlns:p="http://schemas.openxmlformats.org/presentationml/2006/main">
  <p:cSld>
    <p:spTree>
      <p:nvGrpSpPr>
        <p:cNvPr id="331" name=""/>
        <p:cNvGrpSpPr/>
        <p:nvPr/>
      </p:nvGrpSpPr>
      <p:grpSpPr>
        <a:xfrm xmlns:a="http://schemas.openxmlformats.org/drawingml/2006/main"/>
      </p:grpSpPr>
      <p:sp>
        <p:nvSpPr>
          <p:cNvPr id="333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34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35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36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3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3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3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33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39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40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41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42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8.xml><?xml version="1.0" encoding="utf-8"?>
<p:sld xmlns:p="http://schemas.openxmlformats.org/presentationml/2006/main">
  <p:cSld>
    <p:spTree>
      <p:nvGrpSpPr>
        <p:cNvPr id="343" name=""/>
        <p:cNvGrpSpPr/>
        <p:nvPr/>
      </p:nvGrpSpPr>
      <p:grpSpPr>
        <a:xfrm xmlns:a="http://schemas.openxmlformats.org/drawingml/2006/main"/>
      </p:grpSpPr>
      <p:sp>
        <p:nvSpPr>
          <p:cNvPr id="345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46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47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48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49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36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5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37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51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52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53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54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9.xml><?xml version="1.0" encoding="utf-8"?>
<p:sld xmlns:p="http://schemas.openxmlformats.org/presentationml/2006/main">
  <p:cSld>
    <p:spTree>
      <p:nvGrpSpPr>
        <p:cNvPr id="355" name=""/>
        <p:cNvGrpSpPr/>
        <p:nvPr/>
      </p:nvGrpSpPr>
      <p:grpSpPr>
        <a:xfrm xmlns:a="http://schemas.openxmlformats.org/drawingml/2006/main"/>
      </p:grpSpPr>
      <p:sp>
        <p:nvSpPr>
          <p:cNvPr id="357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58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59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60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6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40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62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41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63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64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65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66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a.xml><?xml version="1.0" encoding="utf-8"?>
<p:sld xmlns:p="http://schemas.openxmlformats.org/presentationml/2006/main">
  <p:cSld>
    <p:spTree>
      <p:nvGrpSpPr>
        <p:cNvPr id="367" name=""/>
        <p:cNvGrpSpPr/>
        <p:nvPr/>
      </p:nvGrpSpPr>
      <p:grpSpPr>
        <a:xfrm xmlns:a="http://schemas.openxmlformats.org/drawingml/2006/main"/>
      </p:grpSpPr>
      <p:sp>
        <p:nvSpPr>
          <p:cNvPr id="369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70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71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72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73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44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7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45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75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76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77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78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b.xml><?xml version="1.0" encoding="utf-8"?>
<p:sld xmlns:p="http://schemas.openxmlformats.org/presentationml/2006/main">
  <p:cSld>
    <p:spTree>
      <p:nvGrpSpPr>
        <p:cNvPr id="379" name=""/>
        <p:cNvGrpSpPr/>
        <p:nvPr/>
      </p:nvGrpSpPr>
      <p:grpSpPr>
        <a:xfrm xmlns:a="http://schemas.openxmlformats.org/drawingml/2006/main"/>
      </p:grpSpPr>
      <p:sp>
        <p:nvSpPr>
          <p:cNvPr id="381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82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83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84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85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48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86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49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87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388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389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390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c.xml><?xml version="1.0" encoding="utf-8"?>
<p:sld xmlns:p="http://schemas.openxmlformats.org/presentationml/2006/main">
  <p:cSld>
    <p:spTree>
      <p:nvGrpSpPr>
        <p:cNvPr id="391" name=""/>
        <p:cNvGrpSpPr/>
        <p:nvPr/>
      </p:nvGrpSpPr>
      <p:grpSpPr>
        <a:xfrm xmlns:a="http://schemas.openxmlformats.org/drawingml/2006/main"/>
      </p:grpSpPr>
      <p:sp>
        <p:nvSpPr>
          <p:cNvPr id="393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394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395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396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397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52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398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53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399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00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01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02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d.xml><?xml version="1.0" encoding="utf-8"?>
<p:sld xmlns:p="http://schemas.openxmlformats.org/presentationml/2006/main">
  <p:cSld>
    <p:spTree>
      <p:nvGrpSpPr>
        <p:cNvPr id="403" name=""/>
        <p:cNvGrpSpPr/>
        <p:nvPr/>
      </p:nvGrpSpPr>
      <p:grpSpPr>
        <a:xfrm xmlns:a="http://schemas.openxmlformats.org/drawingml/2006/main"/>
      </p:grpSpPr>
      <p:sp>
        <p:nvSpPr>
          <p:cNvPr id="405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06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07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08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09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56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10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57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11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12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13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14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415" name=""/>
        <p:cNvGrpSpPr/>
        <p:nvPr/>
      </p:nvGrpSpPr>
      <p:grpSpPr>
        <a:xfrm xmlns:a="http://schemas.openxmlformats.org/drawingml/2006/main"/>
      </p:grpSpPr>
      <p:sp>
        <p:nvSpPr>
          <p:cNvPr id="417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18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19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20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21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60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1780447"/>
            <a:ext cx="9143999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22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61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23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24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25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26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

<file path=ppt/slides/slidef.xml><?xml version="1.0" encoding="utf-8"?>
<p:sld xmlns:p="http://schemas.openxmlformats.org/presentationml/2006/main">
  <p:cSld>
    <p:spTree>
      <p:nvGrpSpPr>
        <p:cNvPr id="427" name=""/>
        <p:cNvGrpSpPr/>
        <p:nvPr/>
      </p:nvGrpSpPr>
      <p:grpSpPr>
        <a:xfrm xmlns:a="http://schemas.openxmlformats.org/drawingml/2006/main"/>
      </p:grpSpPr>
      <p:sp>
        <p:nvSpPr>
          <p:cNvPr id="429" name=""/>
          <p:cNvSpPr/>
          <p:nvPr/>
        </p:nvSpPr>
        <p:spPr>
          <a:xfrm xmlns:a="http://schemas.openxmlformats.org/drawingml/2006/main">
            <a:off x="556956" y="731109"/>
            <a:ext cx="4505322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600" b="1" i="0" u="sng" strike="noStrike" dirty="0">
                <a:solidFill>
                  <a:srgbClr val="2E80B3"/>
                </a:solidFill>
                <a:latin typeface="Calibri"/>
              </a:rPr>
              <a:t>Consolidated Findings Report</a:t>
            </a:r>
          </a:p>
        </p:txBody>
      </p:sp>
      <p:sp>
        <p:nvSpPr>
          <p:cNvPr id="430" name=""/>
          <p:cNvSpPr/>
          <p:nvPr/>
        </p:nvSpPr>
        <p:spPr>
          <a:xfrm xmlns:a="http://schemas.openxmlformats.org/drawingml/2006/main">
            <a:off x="5406765" y="726349"/>
            <a:ext cx="2155259" cy="2286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t" anchorCtr="0"/>
          <a:lstStyle xmlns:a="http://schemas.openxmlformats.org/drawingml/2006/main"/>
          <a:p xmlns:a="http://schemas.openxmlformats.org/drawingml/2006/main">
            <a:pPr marL="0" marR="0" indent="0" algn="ctr" rtl="0"/>
            <a:r>
              <a:rPr lang="en-US" sz="1000" b="0" i="0" u="sng" strike="noStrike" dirty="0">
                <a:solidFill>
                  <a:srgbClr val="0000FF"/>
                </a:solidFill>
                <a:latin typeface="Arial"/>
              </a:rPr>
              <a:t>Click here to view findings report</a:t>
            </a:r>
          </a:p>
        </p:txBody>
      </p:sp>
      <p:sp>
        <p:nvSpPr>
          <p:cNvPr id="431" name=""/>
          <p:cNvSpPr/>
          <p:nvPr/>
        </p:nvSpPr>
        <p:spPr>
          <a:xfrm xmlns:a="http://schemas.openxmlformats.org/drawingml/2006/main">
            <a:off x="7765222" y="731109"/>
            <a:ext cx="3149605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ETL Job Last Executed On (Date &amp; Time) :</a:t>
            </a:r>
          </a:p>
        </p:txBody>
      </p:sp>
      <p:sp>
        <p:nvSpPr>
          <p:cNvPr id="432" name=""/>
          <p:cNvSpPr/>
          <p:nvPr/>
        </p:nvSpPr>
        <p:spPr>
          <a:xfrm xmlns:a="http://schemas.openxmlformats.org/drawingml/2006/main">
            <a:off x="10927528" y="731109"/>
            <a:ext cx="806967" cy="441326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27 Apr 2021 12:55:29 PM</a:t>
            </a:r>
          </a:p>
        </p:txBody>
      </p:sp>
      <p:pic>
        <p:nvPicPr>
          <p:cNvPr id="433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64"/>
          <a:srcRect xmlns:a="http://schemas.openxmlformats.org/drawingml/2006/main" l="0" t="0" r="0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556952" y="1780447"/>
            <a:ext cx="2813051" cy="3394052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pic>
        <p:nvPicPr>
          <p:cNvPr id="434" name=""/>
          <p:cNvPicPr>
            <a:picLocks xmlns:a="http://schemas.openxmlformats.org/drawingml/2006/main" noChangeAspect="1"/>
          </p:cNvPicPr>
          <p:nvPr/>
        </p:nvPicPr>
        <p:blipFill>
          <a:blip xmlns:r="http://schemas.openxmlformats.org/officeDocument/2006/relationships" xmlns:a="http://schemas.openxmlformats.org/drawingml/2006/main" r:embed="rId65"/>
          <a:srcRect xmlns:a="http://schemas.openxmlformats.org/drawingml/2006/main" l="0" t="0" r="35699" b="0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457200" y="5237998"/>
            <a:ext cx="11277294" cy="900000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</p:pic>
      <p:sp>
        <p:nvSpPr>
          <p:cNvPr id="435" name=""/>
          <p:cNvSpPr/>
          <p:nvPr/>
        </p:nvSpPr>
        <p:spPr>
          <a:xfrm xmlns:a="http://schemas.openxmlformats.org/drawingml/2006/main">
            <a:off x="752478" y="5519720"/>
            <a:ext cx="730249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Category :</a:t>
            </a:r>
          </a:p>
        </p:txBody>
      </p:sp>
      <p:sp>
        <p:nvSpPr>
          <p:cNvPr id="436" name=""/>
          <p:cNvSpPr/>
          <p:nvPr/>
        </p:nvSpPr>
        <p:spPr>
          <a:xfrm xmlns:a="http://schemas.openxmlformats.org/drawingml/2006/main">
            <a:off x="1508129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 Components</a:t>
            </a:r>
          </a:p>
        </p:txBody>
      </p:sp>
      <p:sp>
        <p:nvSpPr>
          <p:cNvPr id="437" name=""/>
          <p:cNvSpPr/>
          <p:nvPr/>
        </p:nvSpPr>
        <p:spPr>
          <a:xfrm xmlns:a="http://schemas.openxmlformats.org/drawingml/2006/main">
            <a:off x="6814740" y="5519720"/>
            <a:ext cx="987424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r" rtl="0"/>
            <a:r>
              <a:rPr lang="en-US" sz="1000" b="1" i="0" u="none" strike="noStrike" dirty="0">
                <a:solidFill>
                  <a:srgbClr val="2E80B3"/>
                </a:solidFill>
                <a:latin typeface="Arial"/>
              </a:rPr>
              <a:t>Classification :</a:t>
            </a:r>
          </a:p>
        </p:txBody>
      </p:sp>
      <p:sp>
        <p:nvSpPr>
          <p:cNvPr id="438" name=""/>
          <p:cNvSpPr/>
          <p:nvPr/>
        </p:nvSpPr>
        <p:spPr>
          <a:xfrm xmlns:a="http://schemas.openxmlformats.org/drawingml/2006/main">
            <a:off x="7802163" y="5519720"/>
            <a:ext cx="2286000" cy="336554"/>
          </a:xfrm>
          <a:prstGeom xmlns:a="http://schemas.openxmlformats.org/drawingml/2006/main" prst="rect"/>
          <a:noFill xmlns:a="http://schemas.openxmlformats.org/drawingml/2006/main"/>
          <a:ln xmlns:a="http://schemas.openxmlformats.org/drawingml/2006/main">
            <a:noFill/>
          </a:ln>
        </p:spPr>
        <p:txBody>
          <a:bodyPr xmlns:a="http://schemas.openxmlformats.org/drawingml/2006/main" vert="horz" lIns="25400" tIns="25400" rIns="25400" bIns="25400" anchor="ctr" anchorCtr="1"/>
          <a:lstStyle xmlns:a="http://schemas.openxmlformats.org/drawingml/2006/main"/>
          <a:p xmlns:a="http://schemas.openxmlformats.org/drawingml/2006/main">
            <a:pPr marL="0" marR="0" indent="0" algn="l" rtl="0"/>
            <a:r>
              <a:rPr lang="en-US" sz="1000" b="1" i="0" u="none" strike="noStrike" dirty="0">
                <a:solidFill>
                  <a:srgbClr val="000000"/>
                </a:solidFill>
                <a:latin typeface="Arial"/>
              </a:rPr>
              <a:t>Automobiles &amp; Component</a:t>
            </a:r>
          </a:p>
        </p:txBody>
      </p:sp>
    </p:spTree>
  </p:cSld>
  <p:clrMapOvr>
    <a:masterClrMapping xmlns:a="http://schemas.openxmlformats.org/drawingml/2006/main"/>
  </p:clrMapOvr>
</p:sld>
</file>